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504" r:id="rId3"/>
    <p:sldId id="505" r:id="rId4"/>
    <p:sldId id="506" r:id="rId5"/>
    <p:sldId id="507" r:id="rId6"/>
    <p:sldId id="508" r:id="rId7"/>
    <p:sldId id="509" r:id="rId8"/>
    <p:sldId id="510" r:id="rId9"/>
    <p:sldId id="497" r:id="rId10"/>
    <p:sldId id="498" r:id="rId11"/>
    <p:sldId id="476" r:id="rId12"/>
    <p:sldId id="511" r:id="rId13"/>
    <p:sldId id="512" r:id="rId14"/>
    <p:sldId id="513" r:id="rId15"/>
    <p:sldId id="514" r:id="rId16"/>
    <p:sldId id="515" r:id="rId17"/>
    <p:sldId id="516" r:id="rId18"/>
    <p:sldId id="517" r:id="rId19"/>
    <p:sldId id="518" r:id="rId20"/>
    <p:sldId id="519" r:id="rId21"/>
    <p:sldId id="520" r:id="rId22"/>
    <p:sldId id="521" r:id="rId23"/>
    <p:sldId id="522" r:id="rId24"/>
    <p:sldId id="523" r:id="rId25"/>
    <p:sldId id="524" r:id="rId26"/>
    <p:sldId id="525" r:id="rId27"/>
    <p:sldId id="526" r:id="rId28"/>
    <p:sldId id="527" r:id="rId29"/>
    <p:sldId id="528" r:id="rId30"/>
    <p:sldId id="529" r:id="rId31"/>
    <p:sldId id="457" r:id="rId32"/>
    <p:sldId id="530" r:id="rId33"/>
    <p:sldId id="531" r:id="rId34"/>
    <p:sldId id="532" r:id="rId35"/>
    <p:sldId id="533" r:id="rId36"/>
    <p:sldId id="534" r:id="rId37"/>
    <p:sldId id="535" r:id="rId38"/>
    <p:sldId id="536" r:id="rId39"/>
    <p:sldId id="537" r:id="rId40"/>
    <p:sldId id="538" r:id="rId41"/>
    <p:sldId id="539" r:id="rId42"/>
    <p:sldId id="54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461"/>
  </p:normalViewPr>
  <p:slideViewPr>
    <p:cSldViewPr snapToGrid="0">
      <p:cViewPr varScale="1">
        <p:scale>
          <a:sx n="126" d="100"/>
          <a:sy n="126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D85A-8962-3BB6-9172-6A0C145D3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AE2F6F-7329-93BA-5832-92CF9D43B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30898-8627-C14E-7B2B-4C79C7666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F658-43C5-5B46-87FB-0DFCB5A4C87B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B78D3-46C6-8A61-C098-87938927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63D17-F13E-69CE-634F-836128E4E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F4F27-EA39-7C48-85FE-1CDDC97F7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14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FFE52-7567-7E7E-C4E5-9D560ECF4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8433E-8527-722E-F5B6-85BD54F9B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FC99E-A39D-0296-9CE8-7EA2CA387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F658-43C5-5B46-87FB-0DFCB5A4C87B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A7AC9-6004-DECF-8850-BC3B941EE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35951-C0D9-1C24-7237-A9ABC5D9E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F4F27-EA39-7C48-85FE-1CDDC97F7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9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307745-64BE-99E9-6EEE-57AAB0BA5E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6DC2D-6289-9DD4-63A3-8B5D0F585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19BD6-9B4D-7333-73C8-D22ABB0A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F658-43C5-5B46-87FB-0DFCB5A4C87B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9FBA4-3C1B-39FE-7EC8-0F36EE5A9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2E5D5-D177-D6F9-6B71-DFA959FCC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F4F27-EA39-7C48-85FE-1CDDC97F7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89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F91D6-650C-4C8D-8951-5DEA0664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FA230-8CFB-0CAB-C87E-E9709A8CB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64577-9CA5-EC4E-C4E9-452224779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F658-43C5-5B46-87FB-0DFCB5A4C87B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63DEC-3276-7654-A82C-E7BD49E8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89183-A050-64A3-5F3F-FA57E6E70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F4F27-EA39-7C48-85FE-1CDDC97F7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2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02C8-FDFB-D6CE-8187-93A45DF8F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A7C4D-E4D6-720E-D3B8-CF1AF7FEE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093E6-5033-341E-2795-820FD11BF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F658-43C5-5B46-87FB-0DFCB5A4C87B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23BA6-2251-DC28-BD8C-6921133F5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2A96F-A1CB-8A10-A07E-1C8D8EB4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F4F27-EA39-7C48-85FE-1CDDC97F7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49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6A17-A834-8C0C-7803-623453D3A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2AB4C-D667-1B02-2083-43F2031D44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44A84-1F13-3D7D-D73A-05BD665E3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3DE48-B718-DC34-03CE-098D26EB3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F658-43C5-5B46-87FB-0DFCB5A4C87B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73007-D693-392A-333E-39F7D282E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64091-AF3F-3AF0-AA41-73540026E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F4F27-EA39-7C48-85FE-1CDDC97F7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60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E3CD-9754-FDBA-6B79-BA257291C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E717D-5526-25ED-234C-3A807DE4A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B253A-86AD-8766-3641-CF1D8C772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34C645-FA62-1C8A-21A8-A4BD8C3FC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CFF40-A9CE-AEB5-FFD1-2F43404666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043E2-8D03-9650-DD56-40F6C0B4D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F658-43C5-5B46-87FB-0DFCB5A4C87B}" type="datetimeFigureOut">
              <a:rPr lang="en-US" smtClean="0"/>
              <a:t>4/29/24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9E6AE6-C86E-87EC-F51B-F0516B99C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6DD931-AE93-0D42-BE27-99B05E61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F4F27-EA39-7C48-85FE-1CDDC97F7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22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78B1B-2ED4-F731-5B55-B8EF1EBF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816E0E-3FD5-0F77-1FE0-9163E428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F658-43C5-5B46-87FB-0DFCB5A4C87B}" type="datetimeFigureOut">
              <a:rPr lang="en-US" smtClean="0"/>
              <a:t>4/29/24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695B2-9F94-7417-F68E-C7C59412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F9ADD1-5C82-73A3-87F7-D65E3B03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F4F27-EA39-7C48-85FE-1CDDC97F7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3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9B5842-BE9E-776F-4CF1-94076D231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F658-43C5-5B46-87FB-0DFCB5A4C87B}" type="datetimeFigureOut">
              <a:rPr lang="en-US" smtClean="0"/>
              <a:t>4/29/24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43854-E255-87AF-C186-DB195B266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77A1E-5AB8-124B-4A6B-1EB6A396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F4F27-EA39-7C48-85FE-1CDDC97F7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243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2FF1-C142-48D6-04D9-58F1A650A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80C46-AB1F-25B5-501E-6263C379F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DE5BB-F723-BF6D-CD22-3852C084B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AB9C8-2E0E-DEA6-290B-24C7FBF09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F658-43C5-5B46-87FB-0DFCB5A4C87B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196AD-A8AF-486E-3DC4-46615B3C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62CF3-79FA-8A7E-7D0D-0E2780878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F4F27-EA39-7C48-85FE-1CDDC97F7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08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B8F6-86D5-6960-0119-0A78AAD43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D0B8B-F328-11D9-CC33-6E90C987EE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4C383-A200-FD33-94BF-47CAC4F129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D60B9-2ACE-AF82-FEB6-2CA5B0627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1F658-43C5-5B46-87FB-0DFCB5A4C87B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6D6F6-CF21-AC38-69CF-58F793DBB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9D81B-AF28-FF67-43E8-8ADA9C5C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F4F27-EA39-7C48-85FE-1CDDC97F7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5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2FA1C9-9334-332C-EA84-96FFAAF2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2B698-8433-A198-2821-9C894787B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66399-F9A5-EB55-B1C3-5147DA54B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E1F658-43C5-5B46-87FB-0DFCB5A4C87B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C964F-F65D-D957-B442-F6D4B30F6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857AE-1C43-4F1B-D0CE-6FBD72F89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5F4F27-EA39-7C48-85FE-1CDDC97F7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71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C397F-01ED-2303-F4FB-2E27B8EA2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80" y="365125"/>
            <a:ext cx="10358120" cy="5466715"/>
          </a:xfrm>
        </p:spPr>
        <p:txBody>
          <a:bodyPr/>
          <a:lstStyle/>
          <a:p>
            <a:r>
              <a:rPr lang="en-US" dirty="0"/>
              <a:t>Hadoop</a:t>
            </a:r>
          </a:p>
        </p:txBody>
      </p:sp>
    </p:spTree>
    <p:extLst>
      <p:ext uri="{BB962C8B-B14F-4D97-AF65-F5344CB8AC3E}">
        <p14:creationId xmlns:p14="http://schemas.microsoft.com/office/powerpoint/2010/main" val="4152835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0206C-D6A1-0859-F100-3D7D20E35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ECCB13-13D3-5FC9-298B-F1303C18C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822" y="138339"/>
            <a:ext cx="10515600" cy="6553062"/>
          </a:xfrm>
        </p:spPr>
      </p:pic>
    </p:spTree>
    <p:extLst>
      <p:ext uri="{BB962C8B-B14F-4D97-AF65-F5344CB8AC3E}">
        <p14:creationId xmlns:p14="http://schemas.microsoft.com/office/powerpoint/2010/main" val="2171103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7EFB3-618F-6CF6-6268-0C6F8D5BA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8D51CBD-03F0-7B8C-8D1B-0DA60C6BC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185" y="268968"/>
            <a:ext cx="8200158" cy="6410860"/>
          </a:xfrm>
        </p:spPr>
      </p:pic>
    </p:spTree>
    <p:extLst>
      <p:ext uri="{BB962C8B-B14F-4D97-AF65-F5344CB8AC3E}">
        <p14:creationId xmlns:p14="http://schemas.microsoft.com/office/powerpoint/2010/main" val="2894974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4E11-E6EB-130D-2B05-DA582C34E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DE29CE-6DFD-911B-AFAB-B5B3D98D2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846" y="181882"/>
            <a:ext cx="9103354" cy="6538482"/>
          </a:xfrm>
        </p:spPr>
      </p:pic>
    </p:spTree>
    <p:extLst>
      <p:ext uri="{BB962C8B-B14F-4D97-AF65-F5344CB8AC3E}">
        <p14:creationId xmlns:p14="http://schemas.microsoft.com/office/powerpoint/2010/main" val="2829860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122AA-610F-507C-90B8-A5E114570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53D3EB-FB36-813F-AE74-93BB2808D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133" y="138340"/>
            <a:ext cx="11195496" cy="6207620"/>
          </a:xfrm>
        </p:spPr>
      </p:pic>
    </p:spTree>
    <p:extLst>
      <p:ext uri="{BB962C8B-B14F-4D97-AF65-F5344CB8AC3E}">
        <p14:creationId xmlns:p14="http://schemas.microsoft.com/office/powerpoint/2010/main" val="1424240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9A777-1022-BA27-7CEC-FCD591C20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erson holding an elephant&#10;&#10;Description automatically generated">
            <a:extLst>
              <a:ext uri="{FF2B5EF4-FFF2-40B4-BE49-F238E27FC236}">
                <a16:creationId xmlns:a16="http://schemas.microsoft.com/office/drawing/2014/main" id="{39B18EB2-4597-BAD9-5361-D233EBE79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885" y="365124"/>
            <a:ext cx="10345286" cy="6277909"/>
          </a:xfrm>
        </p:spPr>
      </p:pic>
    </p:spTree>
    <p:extLst>
      <p:ext uri="{BB962C8B-B14F-4D97-AF65-F5344CB8AC3E}">
        <p14:creationId xmlns:p14="http://schemas.microsoft.com/office/powerpoint/2010/main" val="3007890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1C2D4-98F4-12D8-D7C3-622FB222F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[Activity] Simulating a failing master with </a:t>
            </a:r>
            <a:r>
              <a:rPr lang="en-US" dirty="0" err="1"/>
              <a:t>ZooKeeper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638567-8FF0-05B7-9491-7D03CC27C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850" y="2414701"/>
            <a:ext cx="10020300" cy="4305300"/>
          </a:xfrm>
        </p:spPr>
      </p:pic>
    </p:spTree>
    <p:extLst>
      <p:ext uri="{BB962C8B-B14F-4D97-AF65-F5344CB8AC3E}">
        <p14:creationId xmlns:p14="http://schemas.microsoft.com/office/powerpoint/2010/main" val="700629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12E64-9103-2F19-1AE4-E9C3328D7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45932E-6D14-C8D4-D8EA-FBB6998E6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430" y="310695"/>
            <a:ext cx="10924370" cy="6089495"/>
          </a:xfrm>
        </p:spPr>
      </p:pic>
    </p:spTree>
    <p:extLst>
      <p:ext uri="{BB962C8B-B14F-4D97-AF65-F5344CB8AC3E}">
        <p14:creationId xmlns:p14="http://schemas.microsoft.com/office/powerpoint/2010/main" val="3207718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E711E-E7AD-9B4A-BDAC-F7803C593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91EB03-E40D-4414-607E-455706F17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424" y="365125"/>
            <a:ext cx="10891376" cy="6227970"/>
          </a:xfrm>
        </p:spPr>
      </p:pic>
    </p:spTree>
    <p:extLst>
      <p:ext uri="{BB962C8B-B14F-4D97-AF65-F5344CB8AC3E}">
        <p14:creationId xmlns:p14="http://schemas.microsoft.com/office/powerpoint/2010/main" val="1676560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3708B-D2EA-E5F2-3270-D463D640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B0529D-54BA-E50C-71A5-FC5407CC7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825" y="268967"/>
            <a:ext cx="10680518" cy="6149095"/>
          </a:xfrm>
        </p:spPr>
      </p:pic>
    </p:spTree>
    <p:extLst>
      <p:ext uri="{BB962C8B-B14F-4D97-AF65-F5344CB8AC3E}">
        <p14:creationId xmlns:p14="http://schemas.microsoft.com/office/powerpoint/2010/main" val="1089271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1868A-4DC6-54C6-EB76-1B7194C1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FADD933-F651-4550-63CA-53C720A86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04" y="-1"/>
            <a:ext cx="11441467" cy="6764447"/>
          </a:xfrm>
        </p:spPr>
      </p:pic>
    </p:spTree>
    <p:extLst>
      <p:ext uri="{BB962C8B-B14F-4D97-AF65-F5344CB8AC3E}">
        <p14:creationId xmlns:p14="http://schemas.microsoft.com/office/powerpoint/2010/main" val="2476168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3920-820B-29AF-075E-FD7F84669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7E5DD8-CFF8-3191-8B33-500DE8973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449" y="365124"/>
            <a:ext cx="10621351" cy="5324189"/>
          </a:xfrm>
        </p:spPr>
      </p:pic>
    </p:spTree>
    <p:extLst>
      <p:ext uri="{BB962C8B-B14F-4D97-AF65-F5344CB8AC3E}">
        <p14:creationId xmlns:p14="http://schemas.microsoft.com/office/powerpoint/2010/main" val="4142776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DD67-BB0F-8446-0694-FEF94C486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CA9896-E01B-ECB4-5D97-18DAA8F09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54" y="192767"/>
            <a:ext cx="11310475" cy="6403501"/>
          </a:xfrm>
        </p:spPr>
      </p:pic>
    </p:spTree>
    <p:extLst>
      <p:ext uri="{BB962C8B-B14F-4D97-AF65-F5344CB8AC3E}">
        <p14:creationId xmlns:p14="http://schemas.microsoft.com/office/powerpoint/2010/main" val="1888710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A4857-8D6F-D0A8-4D56-21A6CF2A3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EEC778-2358-7340-6076-EBEFA355C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85" y="258082"/>
            <a:ext cx="10515600" cy="6309360"/>
          </a:xfrm>
        </p:spPr>
      </p:pic>
    </p:spTree>
    <p:extLst>
      <p:ext uri="{BB962C8B-B14F-4D97-AF65-F5344CB8AC3E}">
        <p14:creationId xmlns:p14="http://schemas.microsoft.com/office/powerpoint/2010/main" val="2053952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DF89-A028-4D51-34C9-03F892EB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6F821E-BDA7-DB5D-89A3-DD0437DB2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379" y="214538"/>
            <a:ext cx="10810135" cy="6546031"/>
          </a:xfrm>
        </p:spPr>
      </p:pic>
    </p:spTree>
    <p:extLst>
      <p:ext uri="{BB962C8B-B14F-4D97-AF65-F5344CB8AC3E}">
        <p14:creationId xmlns:p14="http://schemas.microsoft.com/office/powerpoint/2010/main" val="1261961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BF6E-15A6-2F50-66FE-3352B58BC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655D0C-7E8E-0631-F2FC-53CCFB35B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129" y="258082"/>
            <a:ext cx="10000042" cy="6392850"/>
          </a:xfrm>
        </p:spPr>
      </p:pic>
    </p:spTree>
    <p:extLst>
      <p:ext uri="{BB962C8B-B14F-4D97-AF65-F5344CB8AC3E}">
        <p14:creationId xmlns:p14="http://schemas.microsoft.com/office/powerpoint/2010/main" val="385982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41EC1-A2A0-B7FF-BE73-08B871E6C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F44588-52D8-BBB6-5278-2DDDCAFE1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309" y="181881"/>
            <a:ext cx="11065491" cy="6533243"/>
          </a:xfrm>
        </p:spPr>
      </p:pic>
    </p:spTree>
    <p:extLst>
      <p:ext uri="{BB962C8B-B14F-4D97-AF65-F5344CB8AC3E}">
        <p14:creationId xmlns:p14="http://schemas.microsoft.com/office/powerpoint/2010/main" val="1505761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CF2EC-3980-255E-AFCF-924789631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7" y="141515"/>
            <a:ext cx="10613571" cy="824820"/>
          </a:xfrm>
        </p:spPr>
        <p:txBody>
          <a:bodyPr/>
          <a:lstStyle/>
          <a:p>
            <a:r>
              <a:rPr lang="en-US" dirty="0"/>
              <a:t>[Activity] Setup a simple Oozie workflow</a:t>
            </a:r>
          </a:p>
        </p:txBody>
      </p:sp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A08684CA-20C1-F188-6A41-CB9A6934E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537" y="966334"/>
            <a:ext cx="7625292" cy="571896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685D80-4791-5724-26DE-E25A0B354F2C}"/>
              </a:ext>
            </a:extLst>
          </p:cNvPr>
          <p:cNvSpPr txBox="1"/>
          <p:nvPr/>
        </p:nvSpPr>
        <p:spPr>
          <a:xfrm>
            <a:off x="8262257" y="6019799"/>
            <a:ext cx="42290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we open </a:t>
            </a:r>
          </a:p>
          <a:p>
            <a:r>
              <a:rPr lang="en-IN" b="0" dirty="0">
                <a:effectLst/>
                <a:latin typeface="Menlo" panose="020B0609030804020204" pitchFamily="49" charset="0"/>
              </a:rPr>
              <a:t>http://localhost:11000/oozie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4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B904F-0706-5CF0-B945-D55EA12D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yellow background with black text&#10;&#10;Description automatically generated">
            <a:extLst>
              <a:ext uri="{FF2B5EF4-FFF2-40B4-BE49-F238E27FC236}">
                <a16:creationId xmlns:a16="http://schemas.microsoft.com/office/drawing/2014/main" id="{7FE73830-1479-7E44-C77D-29695184F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102" y="258082"/>
            <a:ext cx="10014583" cy="4870276"/>
          </a:xfrm>
        </p:spPr>
      </p:pic>
    </p:spTree>
    <p:extLst>
      <p:ext uri="{BB962C8B-B14F-4D97-AF65-F5344CB8AC3E}">
        <p14:creationId xmlns:p14="http://schemas.microsoft.com/office/powerpoint/2010/main" val="2177921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9B640-4A65-5F1E-3782-A73139591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A0441F50-FE51-DB8E-CC13-C098D5450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521" y="258081"/>
            <a:ext cx="11267108" cy="6036671"/>
          </a:xfrm>
        </p:spPr>
      </p:pic>
    </p:spTree>
    <p:extLst>
      <p:ext uri="{BB962C8B-B14F-4D97-AF65-F5344CB8AC3E}">
        <p14:creationId xmlns:p14="http://schemas.microsoft.com/office/powerpoint/2010/main" val="2332472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6525-56BC-5654-323C-4B128A59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419D721-45AA-C78C-FE05-A2F43398E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672" y="365125"/>
            <a:ext cx="9980241" cy="6217494"/>
          </a:xfrm>
        </p:spPr>
      </p:pic>
    </p:spTree>
    <p:extLst>
      <p:ext uri="{BB962C8B-B14F-4D97-AF65-F5344CB8AC3E}">
        <p14:creationId xmlns:p14="http://schemas.microsoft.com/office/powerpoint/2010/main" val="2638755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79CBC-C6DD-A018-CB98-69116F923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oup of logos with text&#10;&#10;Description automatically generated">
            <a:extLst>
              <a:ext uri="{FF2B5EF4-FFF2-40B4-BE49-F238E27FC236}">
                <a16:creationId xmlns:a16="http://schemas.microsoft.com/office/drawing/2014/main" id="{92828A33-31DC-648B-E86C-59C525C3E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314" y="170995"/>
            <a:ext cx="10437086" cy="6287171"/>
          </a:xfrm>
        </p:spPr>
      </p:pic>
    </p:spTree>
    <p:extLst>
      <p:ext uri="{BB962C8B-B14F-4D97-AF65-F5344CB8AC3E}">
        <p14:creationId xmlns:p14="http://schemas.microsoft.com/office/powerpoint/2010/main" val="3896548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1AFE-58C0-DC21-B425-C5665D1D7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1C15E7-EA76-05A9-D811-A1A04CAED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17" y="127454"/>
            <a:ext cx="11236812" cy="6659218"/>
          </a:xfrm>
        </p:spPr>
      </p:pic>
    </p:spTree>
    <p:extLst>
      <p:ext uri="{BB962C8B-B14F-4D97-AF65-F5344CB8AC3E}">
        <p14:creationId xmlns:p14="http://schemas.microsoft.com/office/powerpoint/2010/main" val="483095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65B63-237D-EAC2-9D11-16F669B14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1E197089-1DCE-73B7-E187-1DA584057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777" y="268968"/>
            <a:ext cx="10365452" cy="6292964"/>
          </a:xfrm>
        </p:spPr>
      </p:pic>
    </p:spTree>
    <p:extLst>
      <p:ext uri="{BB962C8B-B14F-4D97-AF65-F5344CB8AC3E}">
        <p14:creationId xmlns:p14="http://schemas.microsoft.com/office/powerpoint/2010/main" val="1413028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EE35D-4C76-6015-2FA7-669FBD94B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[Activity] Use </a:t>
            </a:r>
            <a:r>
              <a:rPr lang="en-US" dirty="0" err="1"/>
              <a:t>Zappeline</a:t>
            </a:r>
            <a:r>
              <a:rPr lang="en-US" dirty="0"/>
              <a:t> to </a:t>
            </a:r>
            <a:r>
              <a:rPr lang="en-US" dirty="0" err="1"/>
              <a:t>analyse</a:t>
            </a:r>
            <a:r>
              <a:rPr lang="en-US" dirty="0"/>
              <a:t> movie ratings Part 1/2</a:t>
            </a:r>
          </a:p>
        </p:txBody>
      </p:sp>
      <p:pic>
        <p:nvPicPr>
          <p:cNvPr id="5" name="Content Placeholder 4" descr="A yellow background with black text&#10;&#10;Description automatically generated">
            <a:extLst>
              <a:ext uri="{FF2B5EF4-FFF2-40B4-BE49-F238E27FC236}">
                <a16:creationId xmlns:a16="http://schemas.microsoft.com/office/drawing/2014/main" id="{214B884C-129F-8958-928D-165A9264C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235" y="1825625"/>
            <a:ext cx="8457530" cy="4351338"/>
          </a:xfrm>
        </p:spPr>
      </p:pic>
    </p:spTree>
    <p:extLst>
      <p:ext uri="{BB962C8B-B14F-4D97-AF65-F5344CB8AC3E}">
        <p14:creationId xmlns:p14="http://schemas.microsoft.com/office/powerpoint/2010/main" val="4137558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B028-0D2F-910A-8AD3-52ECC9B40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60CA63-3604-7C57-1740-174D12435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452" y="236311"/>
            <a:ext cx="10127005" cy="6399038"/>
          </a:xfrm>
        </p:spPr>
      </p:pic>
    </p:spTree>
    <p:extLst>
      <p:ext uri="{BB962C8B-B14F-4D97-AF65-F5344CB8AC3E}">
        <p14:creationId xmlns:p14="http://schemas.microsoft.com/office/powerpoint/2010/main" val="2470463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C0CDC-6650-9E22-C44A-FFF06921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1989AF4-4165-3B6D-4652-657B5E91C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715" y="116567"/>
            <a:ext cx="10726856" cy="6488725"/>
          </a:xfrm>
        </p:spPr>
      </p:pic>
    </p:spTree>
    <p:extLst>
      <p:ext uri="{BB962C8B-B14F-4D97-AF65-F5344CB8AC3E}">
        <p14:creationId xmlns:p14="http://schemas.microsoft.com/office/powerpoint/2010/main" val="1684126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C58A-E1F8-CD82-6CD9-6B3A2C0E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white box with black text&#10;&#10;Description automatically generated">
            <a:extLst>
              <a:ext uri="{FF2B5EF4-FFF2-40B4-BE49-F238E27FC236}">
                <a16:creationId xmlns:a16="http://schemas.microsoft.com/office/drawing/2014/main" id="{49C17B2D-9CFB-BB84-E0CE-1927AFB1B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125" y="365125"/>
            <a:ext cx="11168304" cy="5890202"/>
          </a:xfrm>
        </p:spPr>
      </p:pic>
    </p:spTree>
    <p:extLst>
      <p:ext uri="{BB962C8B-B14F-4D97-AF65-F5344CB8AC3E}">
        <p14:creationId xmlns:p14="http://schemas.microsoft.com/office/powerpoint/2010/main" val="4015351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78F26-FDF0-DD1B-084D-DDF86199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D095704-8E49-AD43-E862-D34BE2435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423" y="225425"/>
            <a:ext cx="10662147" cy="6277532"/>
          </a:xfrm>
        </p:spPr>
      </p:pic>
    </p:spTree>
    <p:extLst>
      <p:ext uri="{BB962C8B-B14F-4D97-AF65-F5344CB8AC3E}">
        <p14:creationId xmlns:p14="http://schemas.microsoft.com/office/powerpoint/2010/main" val="2849305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10FCF-007E-BE95-6ABA-7D628A40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yellow sign with black text&#10;&#10;Description automatically generated">
            <a:extLst>
              <a:ext uri="{FF2B5EF4-FFF2-40B4-BE49-F238E27FC236}">
                <a16:creationId xmlns:a16="http://schemas.microsoft.com/office/drawing/2014/main" id="{19D5374B-8A05-3EBF-DD7A-EDC757083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310" y="365125"/>
            <a:ext cx="10978775" cy="5874114"/>
          </a:xfrm>
        </p:spPr>
      </p:pic>
    </p:spTree>
    <p:extLst>
      <p:ext uri="{BB962C8B-B14F-4D97-AF65-F5344CB8AC3E}">
        <p14:creationId xmlns:p14="http://schemas.microsoft.com/office/powerpoint/2010/main" val="3894239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1D1BC-378A-F798-6051-D42707B7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computer&#10;&#10;Description automatically generated">
            <a:extLst>
              <a:ext uri="{FF2B5EF4-FFF2-40B4-BE49-F238E27FC236}">
                <a16:creationId xmlns:a16="http://schemas.microsoft.com/office/drawing/2014/main" id="{97074594-7372-14CF-AF05-31E9D5457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099" y="236311"/>
            <a:ext cx="10797730" cy="6149836"/>
          </a:xfrm>
        </p:spPr>
      </p:pic>
    </p:spTree>
    <p:extLst>
      <p:ext uri="{BB962C8B-B14F-4D97-AF65-F5344CB8AC3E}">
        <p14:creationId xmlns:p14="http://schemas.microsoft.com/office/powerpoint/2010/main" val="2625408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50050-B394-4479-60DB-EBAD0B06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12DBF5-FA6E-3444-00FD-7F64F8508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290" y="258082"/>
            <a:ext cx="10366139" cy="6369556"/>
          </a:xfrm>
        </p:spPr>
      </p:pic>
    </p:spTree>
    <p:extLst>
      <p:ext uri="{BB962C8B-B14F-4D97-AF65-F5344CB8AC3E}">
        <p14:creationId xmlns:p14="http://schemas.microsoft.com/office/powerpoint/2010/main" val="740512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27E22-F16B-9E52-C05E-AAFC11330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010C37-3799-ABF5-54CC-C77AC5C71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453" y="365125"/>
            <a:ext cx="10597090" cy="6220472"/>
          </a:xfrm>
        </p:spPr>
      </p:pic>
    </p:spTree>
    <p:extLst>
      <p:ext uri="{BB962C8B-B14F-4D97-AF65-F5344CB8AC3E}">
        <p14:creationId xmlns:p14="http://schemas.microsoft.com/office/powerpoint/2010/main" val="4288287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FE9AC-FDEA-2990-B5EF-7BB14817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4545BF-479C-6E30-880F-4F22FE974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180" y="365125"/>
            <a:ext cx="10123877" cy="6168636"/>
          </a:xfrm>
        </p:spPr>
      </p:pic>
    </p:spTree>
    <p:extLst>
      <p:ext uri="{BB962C8B-B14F-4D97-AF65-F5344CB8AC3E}">
        <p14:creationId xmlns:p14="http://schemas.microsoft.com/office/powerpoint/2010/main" val="2023063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444BA-9F8F-BCBD-0803-1C656F2BC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ve with text and a person standing in front of it&#10;&#10;Description automatically generated">
            <a:extLst>
              <a:ext uri="{FF2B5EF4-FFF2-40B4-BE49-F238E27FC236}">
                <a16:creationId xmlns:a16="http://schemas.microsoft.com/office/drawing/2014/main" id="{D94C244E-4A5F-B5E3-D54D-C89805E99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755" y="258081"/>
            <a:ext cx="9299701" cy="6128127"/>
          </a:xfrm>
        </p:spPr>
      </p:pic>
    </p:spTree>
    <p:extLst>
      <p:ext uri="{BB962C8B-B14F-4D97-AF65-F5344CB8AC3E}">
        <p14:creationId xmlns:p14="http://schemas.microsoft.com/office/powerpoint/2010/main" val="218530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D8502-F6A8-9525-4381-22F8C69B8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A391E6-6C2E-CB62-96DC-F8813A46C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305" y="365125"/>
            <a:ext cx="10596781" cy="6239136"/>
          </a:xfrm>
        </p:spPr>
      </p:pic>
    </p:spTree>
    <p:extLst>
      <p:ext uri="{BB962C8B-B14F-4D97-AF65-F5344CB8AC3E}">
        <p14:creationId xmlns:p14="http://schemas.microsoft.com/office/powerpoint/2010/main" val="3605579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67E9-B7A4-53BB-AC7A-EF36B45A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tombstone with text overlay&#10;&#10;Description automatically generated">
            <a:extLst>
              <a:ext uri="{FF2B5EF4-FFF2-40B4-BE49-F238E27FC236}">
                <a16:creationId xmlns:a16="http://schemas.microsoft.com/office/drawing/2014/main" id="{A2F2A42C-BC88-85A7-4AF0-CA2CCD391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283" y="83910"/>
            <a:ext cx="10042546" cy="6261706"/>
          </a:xfrm>
        </p:spPr>
      </p:pic>
    </p:spTree>
    <p:extLst>
      <p:ext uri="{BB962C8B-B14F-4D97-AF65-F5344CB8AC3E}">
        <p14:creationId xmlns:p14="http://schemas.microsoft.com/office/powerpoint/2010/main" val="2574921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F131-0F7C-14B9-D949-374773F5E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A882BA5-0739-9F53-C10A-C0D55E7C3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397" y="214538"/>
            <a:ext cx="10790232" cy="6264981"/>
          </a:xfrm>
        </p:spPr>
      </p:pic>
    </p:spTree>
    <p:extLst>
      <p:ext uri="{BB962C8B-B14F-4D97-AF65-F5344CB8AC3E}">
        <p14:creationId xmlns:p14="http://schemas.microsoft.com/office/powerpoint/2010/main" val="945750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DA79-ACD2-7D71-7069-C6A2F996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DC0A7A-B363-BB79-B504-EE37AB969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17209"/>
            <a:ext cx="10515600" cy="3845256"/>
          </a:xfrm>
        </p:spPr>
      </p:pic>
    </p:spTree>
    <p:extLst>
      <p:ext uri="{BB962C8B-B14F-4D97-AF65-F5344CB8AC3E}">
        <p14:creationId xmlns:p14="http://schemas.microsoft.com/office/powerpoint/2010/main" val="301104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D332-F4EE-30F7-F4E5-96F089274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3CA69FF-E003-30E9-1416-16D7583D9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827" y="127453"/>
            <a:ext cx="10623630" cy="6514672"/>
          </a:xfrm>
        </p:spPr>
      </p:pic>
    </p:spTree>
    <p:extLst>
      <p:ext uri="{BB962C8B-B14F-4D97-AF65-F5344CB8AC3E}">
        <p14:creationId xmlns:p14="http://schemas.microsoft.com/office/powerpoint/2010/main" val="256740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3619E-C17B-236C-5786-2B5AFFA93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C93D265-A6EA-4896-F207-491B9BBFA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678" y="160110"/>
            <a:ext cx="10973121" cy="6338011"/>
          </a:xfrm>
        </p:spPr>
      </p:pic>
    </p:spTree>
    <p:extLst>
      <p:ext uri="{BB962C8B-B14F-4D97-AF65-F5344CB8AC3E}">
        <p14:creationId xmlns:p14="http://schemas.microsoft.com/office/powerpoint/2010/main" val="957219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837BB-97C6-5EEC-8CC3-7D454F04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white lizard on a concrete surface&#10;&#10;Description automatically generated">
            <a:extLst>
              <a:ext uri="{FF2B5EF4-FFF2-40B4-BE49-F238E27FC236}">
                <a16:creationId xmlns:a16="http://schemas.microsoft.com/office/drawing/2014/main" id="{4715B1F0-1654-1310-0EF5-96BA01E0D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150" y="116567"/>
            <a:ext cx="9952221" cy="6452953"/>
          </a:xfrm>
        </p:spPr>
      </p:pic>
    </p:spTree>
    <p:extLst>
      <p:ext uri="{BB962C8B-B14F-4D97-AF65-F5344CB8AC3E}">
        <p14:creationId xmlns:p14="http://schemas.microsoft.com/office/powerpoint/2010/main" val="3005358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39</Words>
  <Application>Microsoft Macintosh PowerPoint</Application>
  <PresentationFormat>Widescreen</PresentationFormat>
  <Paragraphs>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Aptos</vt:lpstr>
      <vt:lpstr>Aptos Display</vt:lpstr>
      <vt:lpstr>Arial</vt:lpstr>
      <vt:lpstr>Menlo</vt:lpstr>
      <vt:lpstr>Office Theme</vt:lpstr>
      <vt:lpstr>Hadoop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[Activity] Simulating a failing master with ZooKeeper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[Activity] Setup a simple Oozie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[Activity] Use Zappeline to analyse movie ratings Part 1/2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Davinder Pal Singh</dc:creator>
  <cp:lastModifiedBy>Davinder Pal Singh</cp:lastModifiedBy>
  <cp:revision>2</cp:revision>
  <dcterms:created xsi:type="dcterms:W3CDTF">2024-04-29T14:21:42Z</dcterms:created>
  <dcterms:modified xsi:type="dcterms:W3CDTF">2024-04-29T14:23:20Z</dcterms:modified>
</cp:coreProperties>
</file>